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1" r:id="rId2"/>
    <p:sldId id="260" r:id="rId3"/>
    <p:sldId id="258" r:id="rId4"/>
    <p:sldId id="256" r:id="rId5"/>
    <p:sldId id="259" r:id="rId6"/>
    <p:sldId id="263" r:id="rId7"/>
    <p:sldId id="265" r:id="rId8"/>
    <p:sldId id="262" r:id="rId9"/>
    <p:sldId id="266" r:id="rId10"/>
    <p:sldId id="268" r:id="rId11"/>
    <p:sldId id="267" r:id="rId12"/>
    <p:sldId id="264" r:id="rId13"/>
    <p:sldId id="269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9900"/>
    <a:srgbClr val="FF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 autoAdjust="0"/>
    <p:restoredTop sz="94643" autoAdjust="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4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2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9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68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2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57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2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3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3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DFEED-9309-455E-9401-5E6F26D85EFF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F44EB-AE75-4920-8423-703AC7523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5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nza.Terrence@gmail.com" TargetMode="External"/><Relationship Id="rId2" Type="http://schemas.openxmlformats.org/officeDocument/2006/relationships/hyperlink" Target="mailto:waweruj00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ouglas.mbura@gmail.com" TargetMode="External"/><Relationship Id="rId4" Type="http://schemas.openxmlformats.org/officeDocument/2006/relationships/hyperlink" Target="mailto:gwaguthii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326"/>
            <a:ext cx="3357563" cy="2518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63" y="3949629"/>
            <a:ext cx="3364282" cy="2239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66" y="3251464"/>
            <a:ext cx="5485522" cy="3651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6" y="248727"/>
            <a:ext cx="4664444" cy="30920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45"/>
          <a:stretch/>
        </p:blipFill>
        <p:spPr>
          <a:xfrm>
            <a:off x="4933950" y="157166"/>
            <a:ext cx="6986588" cy="32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" t="20381" r="28614" b="4868"/>
          <a:stretch/>
        </p:blipFill>
        <p:spPr>
          <a:xfrm>
            <a:off x="479686" y="0"/>
            <a:ext cx="11377534" cy="71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7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t="18526" r="28614" b="4338"/>
          <a:stretch/>
        </p:blipFill>
        <p:spPr>
          <a:xfrm>
            <a:off x="344774" y="-134911"/>
            <a:ext cx="11407515" cy="73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1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431" y="0"/>
            <a:ext cx="12465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1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20688" r="28694" b="4782"/>
          <a:stretch/>
        </p:blipFill>
        <p:spPr>
          <a:xfrm>
            <a:off x="-14288" y="0"/>
            <a:ext cx="12192000" cy="69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19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8863" y="285751"/>
            <a:ext cx="3493043" cy="92868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Team 4INPUTS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637" y="1443038"/>
            <a:ext cx="7324725" cy="512921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C000"/>
                </a:solidFill>
              </a:rPr>
              <a:t>John Wambugu</a:t>
            </a:r>
            <a:r>
              <a:rPr lang="en-US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waweruj00@gmail.com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Full stack development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C000"/>
                </a:solidFill>
              </a:rPr>
              <a:t>Terrence</a:t>
            </a:r>
            <a:r>
              <a:rPr lang="en-US" dirty="0" smtClean="0">
                <a:solidFill>
                  <a:srgbClr val="FFC000"/>
                </a:solidFill>
              </a:rPr>
              <a:t> Nzaywa – </a:t>
            </a:r>
            <a:r>
              <a:rPr lang="en-US" dirty="0" smtClean="0">
                <a:solidFill>
                  <a:srgbClr val="FFC000"/>
                </a:solidFill>
                <a:hlinkClick r:id="rId3"/>
              </a:rPr>
              <a:t>nza.Terrence@gmail.com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ull stack development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C000"/>
                </a:solidFill>
              </a:rPr>
              <a:t>Grace Jayo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gwaguthii@gmail.com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rand development &amp; engagement 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C000"/>
                </a:solidFill>
              </a:rPr>
              <a:t>Douglas Mbura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douglas.mbura@gmail.com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GIS Specialist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0" y="454025"/>
            <a:ext cx="3933826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Opportunity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8113" y="1489078"/>
            <a:ext cx="4236243" cy="47974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Online Marketing</a:t>
            </a:r>
          </a:p>
          <a:p>
            <a:pPr marL="0" indent="0">
              <a:buNone/>
            </a:pPr>
            <a:r>
              <a:rPr lang="en-US" sz="2400" dirty="0" smtClean="0"/>
              <a:t>Network Marketing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54.8% - 22.3 million internet users</a:t>
            </a:r>
          </a:p>
          <a:p>
            <a:pPr marL="0" indent="0">
              <a:buNone/>
            </a:pPr>
            <a:r>
              <a:rPr lang="en-US" sz="2400" dirty="0" smtClean="0"/>
              <a:t>75% - 33 million farmers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Cloud-Computing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Arising young &amp; middle-aged farmers – mobile &amp; tech-savvy</a:t>
            </a:r>
            <a:endParaRPr lang="en-US" sz="24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937" y="450850"/>
            <a:ext cx="33623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The Problem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7688" y="1752603"/>
            <a:ext cx="5662613" cy="3986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Inefficient methods to directly interact with farmers on real-time, making more sales.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Inefficient methods to get direct feedback from farmer-customers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1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C00"/>
            </a:gs>
            <a:gs pos="80000">
              <a:srgbClr val="FFCC66"/>
            </a:gs>
            <a:gs pos="100000">
              <a:schemeClr val="accent6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" y="971551"/>
            <a:ext cx="122396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9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32" y="0"/>
            <a:ext cx="274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21"/>
            <a:ext cx="12192000" cy="71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85738"/>
            <a:ext cx="12022495" cy="72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18144" r="27621" b="989"/>
          <a:stretch/>
        </p:blipFill>
        <p:spPr>
          <a:xfrm>
            <a:off x="644578" y="0"/>
            <a:ext cx="10852878" cy="71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1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20182" r="28550" b="4528"/>
          <a:stretch/>
        </p:blipFill>
        <p:spPr>
          <a:xfrm>
            <a:off x="85728" y="0"/>
            <a:ext cx="11987213" cy="70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1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" t="12959" r="1639"/>
          <a:stretch/>
        </p:blipFill>
        <p:spPr>
          <a:xfrm>
            <a:off x="-1" y="119920"/>
            <a:ext cx="12184833" cy="63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1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83</Words>
  <Application>Microsoft Office PowerPoint</Application>
  <PresentationFormat>Widescreen</PresentationFormat>
  <Paragraphs>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The Opportunity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4INPUTS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 proBook 440</dc:creator>
  <cp:lastModifiedBy>hp proBook 440</cp:lastModifiedBy>
  <cp:revision>38</cp:revision>
  <dcterms:created xsi:type="dcterms:W3CDTF">2016-07-31T06:51:04Z</dcterms:created>
  <dcterms:modified xsi:type="dcterms:W3CDTF">2016-07-31T12:37:36Z</dcterms:modified>
</cp:coreProperties>
</file>